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8" r:id="rId82"/>
    <p:sldId id="337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3" r:id="rId137"/>
    <p:sldId id="394" r:id="rId138"/>
    <p:sldId id="392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8" r:id="rId162"/>
    <p:sldId id="419" r:id="rId163"/>
    <p:sldId id="420" r:id="rId164"/>
    <p:sldId id="421" r:id="rId165"/>
    <p:sldId id="422" r:id="rId166"/>
    <p:sldId id="417" r:id="rId16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t Github" id="{3A37B885-0CAB-4C39-9B9E-FC281367D81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Navegação basica no terminal" id="{CF6F0010-DCA9-46BC-97A8-7EC7BBD347F9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Realizando a instalação do Git" id="{63ECDFBB-FA32-47E6-B563-75B8827E901F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Como o Git funciona por baixo dos panos" id="{89FB8A92-0823-40F9-8CE0-3C5A3590D70B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Objetos do git" id="{7F6AA406-D3D3-464F-89C0-F3A016C94974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Chave SSH e Token" id="{0F9A8F0A-9103-47E8-AA7E-C94BD4AE2172}">
          <p14:sldIdLst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8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Iniando o Git e criando um commit" id="{F8864D92-7B28-4D28-BC5D-7D9142F302F6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Ciclo de vida dos arquivos no Git" id="{676B96A2-0AFA-4EF4-92A7-24B304AFFBD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  <p14:section name="Introdução ao github" id="{DA706B9A-E1BD-4F91-8866-B3191395A3DE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3"/>
            <p14:sldId id="394"/>
            <p14:sldId id="392"/>
            <p14:sldId id="395"/>
            <p14:sldId id="396"/>
            <p14:sldId id="397"/>
            <p14:sldId id="398"/>
            <p14:sldId id="399"/>
          </p14:sldIdLst>
        </p14:section>
        <p14:section name="Resolvendo Conflitos" id="{100ECB58-F589-49AC-98B1-72B7E18C88C4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0"/>
            <p14:sldId id="421"/>
            <p14:sldId id="422"/>
          </p14:sldIdLst>
        </p14:section>
        <p14:section name="Subindo o arquivo pro github" id="{38E12CB8-57F7-42E1-9AF4-6F405C2F3F38}">
          <p14:sldIdLst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5DF60-B0AA-40A9-B281-C0F4188E2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685C8D-43C3-4E9E-9471-37FEB6A01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81D391-9470-40EF-85EC-284CD7B8D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9BD2B8-7BA6-44FC-9E12-45769A3D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F05A4C-09DA-4FDE-B611-219BF39E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685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752C5-5DAB-428E-A795-E49B7EFF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60ECEA-8A62-4419-8FA2-B4654624F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05BDE5-94B8-4558-9506-677D37B1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AE6D8F-8B99-4F42-8259-15CCFA2C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1C0BC7-2691-461F-BD72-10CED2D4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05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AF3D19-8FF6-46E0-8954-893E9AE92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23E018-85D1-44B6-BE53-ABE6769D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D6006E-EAA2-4978-9BF9-8398BDE57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7032DF-EDBC-4ECF-B0BD-66FCDEFCA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79B3BA-079B-44EE-A759-663ACF99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73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91CC9-6176-475F-952B-0FCDDC14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B4D24A-E6B3-49B2-B141-702F3FF94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090CC1-3955-4209-93BB-D3936569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C0B10A-5919-45B7-B57D-2F098FB4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9C2813-B2CE-4F03-9B60-270C8110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45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E510F-0396-478E-9C7B-D225384D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2BAB45-2480-47BF-A89D-C18DDD8FB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AC7C79-7B55-4194-A54E-65C4AC0D2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F086BD-756A-4688-8021-63A83E27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52CEDF-4556-419F-9DDF-56433BD9D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51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16A95-53C4-4FD0-BCD1-1723C81D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B5D8E6-F05B-4F1E-A3DA-3215C6017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93D6D0-FD67-480D-A4A9-6AD1BEB6C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84DDC0-5FE5-48B3-81FA-1E48D616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871E3C-F347-4E7B-8F3C-ED215622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4937D3-AD5E-4143-90A3-120C4158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301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25EE2-0605-4F4C-9F5D-DDE63DE0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8CC560-BB65-48A4-A9CC-20B9DD519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B14625-0951-4152-B935-1EC4DB0DA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DE34E7-4A5B-4805-A50D-F9AD7A216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63357B1-5AE3-4AE8-B82B-D338014A7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7D4C6D-3D07-40E8-B16E-A63262E7F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ED6548E-AFF7-41FF-9403-D34A14B8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7BC373E-C07E-4A14-A5FC-B2FEBC28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19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8683B-D6C7-4B3A-B1B2-953BBD20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5F9E22-680D-448A-A8C3-03F22EA39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725CE9-4303-418D-8EC4-D597EC69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5642FB-39D5-47A4-BA4D-56E4F574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9675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1AB4C97-ACE1-4311-867B-36F042C1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D53836-D3ED-4C4E-9C8F-F7981FDE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B7EE23C-29A7-460D-9A03-42AB4914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48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97E87-FD89-4F95-BF4D-509F2B37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DE1052-7CA6-478F-824D-9F5388EB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3D4010-14BE-43EB-95DD-6848714A2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170CFE-AF88-4A23-B09E-67D03967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D227A-F0F6-4927-81A9-95B85306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CBAB86-AF35-49DD-A653-84827739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13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13B3E-6736-4BEB-96FC-A049768B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42CF224-B5ED-4E59-9CCB-659385978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688CEF-081E-4CC9-A956-37B70C756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0910A4-331B-49A3-8CF9-6B5D0DCA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B3986B-4469-47D2-B0C1-CBDFFBD0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009F61-5FF1-4A15-8351-04FC90B9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89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8973BE3-1A3E-47A3-99B3-7AAA79B1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FA244D-0D0A-4DC1-A447-53B9ED834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150ABB-3AB9-4ECC-A690-A9636021B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400E-6A36-419C-99F2-673841FC8B3D}" type="datetimeFigureOut">
              <a:rPr lang="pt-BR" smtClean="0"/>
              <a:t>03/03/2022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E61E61-3A8C-456F-B8FC-827318916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0055A0-476C-4E43-A11E-3CD807A9C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AB4C3-6F8F-482E-860C-F6412D365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10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1C660-3BFF-4597-A26F-F04E30477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7A3A1A-0684-4090-9AF0-50E1B65718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FCDC04-F93D-476A-89AD-2AA4BB0B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4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48A07-7DAE-4E6A-AE5D-320AC174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81A1C6-D4C9-464B-9E2E-7E1BDB5B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9AE801-C535-49A6-BCC2-25D5F77E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56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DF1EF-74D9-4A85-9178-0BD58E2D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170956-CC0A-4F9C-9CB4-DD8DD176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385D58-190B-411D-8DA9-195635C7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403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24CF1-8DB0-43E0-AEFA-39F9AE6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C423E3-11B9-4363-B046-4D447B549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A8C483-B117-4A0E-A43F-67594388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530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4A9CA-6C48-44E1-894B-0D9C000A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657D3B-6F43-4795-AE25-CE1E572F6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4FBC69-E756-47EF-B347-16EA0416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941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94585-C71C-4B9C-81EE-9C96F55E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DF1AC3-D8CD-4232-957F-A9DCD817A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54A792-83BA-46BE-8E6E-EBA58599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674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1E18A-6403-4ED1-9154-ED464D91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BEC2D8-C927-4825-BA7E-1B39DACAF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6D6312-3F56-4788-8585-340963544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474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B042F-25B5-4E40-8E0B-B951D665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48983F-A09D-4B88-BF36-5BC4476FC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D0B70E-08F4-425B-AF14-789F5A60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445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94011-50F3-4285-AF89-40B0BEFB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D5431E-066E-4D9A-B693-05DF16145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56D4D7-4F07-4F15-961D-834FDD22E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802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740C9-309C-455C-AA12-64C8B1F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90341C-34E6-4E41-8A22-976D9E675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CF772D-9505-4B07-A8D9-44E8A161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15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3F0C4-D5B3-432F-8F71-08E1DC91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72917A-84EC-4D53-9C26-C663A3118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C61804-10C3-4538-8145-E30E2A4C5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197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6588B-1C07-4A4E-9A0E-4B8AD2D0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54205B-FBC4-4389-A366-A95666CBA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8CF883-777E-4B9F-89D8-D372C03E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9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D9B71-309A-4DA5-9BF1-A29E0AA2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2BB4CE-ABE4-4FB8-A49C-C9F3E39B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C7B3A5-9C32-4851-AF83-5F6E9579A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5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8AE33-B123-414A-B2B6-B00544D29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C87F53-568B-473B-9038-011FC3A27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A7A933-92A9-459C-8428-552A7790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602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CEBC4-B24A-4874-94D1-7F3C7434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E9319-AC1C-49AE-9592-C0FD41768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D0DBBF-2ABA-4BD2-993C-0FABC0B8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020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A0CE1-3660-48A5-879B-96930F33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39BA1F-AFDC-4CA1-A649-8226D686C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686508-9910-4310-9D09-33BEEB812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13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2107F-BCAB-478A-9DAE-C664C3899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8A6E15-84D8-4E55-9FF4-001514234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9D58A8-48A9-4AD7-86E9-52E952C3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75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3DE97-0ABE-450D-BB58-45BD170B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D842D9-C180-4BC5-A94D-02D37D89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8D2D14-F2B7-4905-A8C3-912ACDF2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647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53221-8738-4F9E-9D88-AD84F187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8B157F-E01A-403B-8ACB-B5E733BB9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D79D74-9266-445E-942A-7DF509A2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01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5D949-F632-425B-92B8-2572A9E9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61E908-61A2-4AD1-89C5-3B077EBAF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0CFDDD-921C-4FA4-8CF8-ABC5D2BA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676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6F548-0279-4538-9D17-1C0905E6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D5271E-72C1-477F-A473-79B58AF0C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F90FE3-1643-40D4-BFB3-471B991E5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328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18BCC-8655-48B7-BC47-2818816C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6DA433-B183-41A0-80DE-DCF98BFAE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6BB107-EFA9-48CA-A85C-6AD69C45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103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9877E-B613-4FC6-B066-FF3F6E13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9E9E5A-617F-463A-A20E-B45422F42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45A233-F2E1-4B24-A59C-4874D3BE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83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2566-72E8-4E1A-9250-AB818BA9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96FFE1-06D5-4A7E-A4B2-806CAAF6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C9E789-DBD4-4E51-BC4B-1E3DD6DE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288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F095E-300D-4E35-AA83-A3380749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970D05-BB3C-464A-9E6A-D5F45E8C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965550-6D31-4DCD-9B77-F309A1F17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393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2CB52-FEDB-4FA7-B409-60721CB4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FDBADF-0BBA-4E4F-A6F1-E7EE3A92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CB4B42-6A76-47C8-908E-E4264CA7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470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1C715-438C-4DD1-A980-599E0504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B3DB22-5741-47AD-9E2E-A0856F5C5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C464B2-5EF6-43FF-B882-C021A4A29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845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76C2C-E7A9-4F82-A051-4486E444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B0FD9A-4B33-4D01-B487-4EB337662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456FA1-43EC-45B0-AFFD-0C13CF3F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834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A138C-7080-4476-9413-860CC386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421124-7E4E-4DDE-9E87-C9008E68E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D29327-5947-4602-AF90-63FA6A41D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1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6B972-26E0-46F9-A01C-91BCE12E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3EB21-B60E-4E43-9D08-9BEE2C53E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930C64-26E8-418A-A35E-B05825ED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291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6FD5D-4421-475B-963B-E752E170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FD80BB-6265-4F58-BA28-72E1DB087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C8DE3C-DE91-4E16-989C-3A70341D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184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EBD0D-D7A4-4D41-8582-3585851E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F7194-DCD8-4171-A35A-2C79E5D0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908C82-C6A2-46D5-AABA-76E07362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853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82D2D-3C3B-47A3-8FB0-74D50C36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3CD1F9-88FA-44D7-A1AE-552F893D9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713875-B852-4BBF-B81C-0D94A88C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90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5DEDB-4D9F-4B13-BEE9-F1ABD591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4B0B7F-4C14-4A3E-9297-D1B9E351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8A570B-9121-4E29-8FC5-1B12680D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47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5FEDA-0D23-4604-AE88-0ED73557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FF3DD5-56B6-4541-9B25-F8CED4B35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EDCB00-BCC1-4AF2-9684-6529AD99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48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9DC6B-D379-4FDA-8CF6-E0F9DCF0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9D76F8-73AB-41EA-A95D-5E78BBDA3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10AC86-9803-45D3-A0C5-738DBD33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53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281F3-6306-48E9-8298-E1B3A702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4F06F7-F081-4154-8E60-D8EFC346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54F928-C541-467B-80F2-B5712D6A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694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457F4-3CDF-4387-B553-9DBCE513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D62212-695A-46DB-B353-AF9B5D0B3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51FC26-FA7B-44A9-9FB0-C87A46D0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291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FF973-6F53-4367-9B66-A8E43BAC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151DC-43A8-43D5-9982-76477A6D7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246D11-9403-4AD0-8122-54717F37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128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4A31D-0B21-4B7E-96A9-9749C832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5C5A40-7D6B-456D-AA17-C10134434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E67D25-40E6-4F05-A433-744791647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418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6F1B9-C475-4CD6-875E-669D39D2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EC84A9-2DBA-42D9-A852-6427B89DD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3CFB09-5839-4B78-98B7-9A6C0293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220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667A5-0654-4F27-BBFC-370EB03F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919809-A879-4114-8353-0B2D4E8C2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FAF25C-5599-48DE-844D-B21DFBAFD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331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E8313-F4D3-4CC5-B445-9DDF490E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3C2467-5C55-42F6-A75A-448CD400C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BD7582-21E9-4782-A58C-E3D0AE5F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319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C3282-1251-4DC6-9D94-CC44781E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172013-F88A-4FA1-991B-E3BBF66E8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CB963C-D646-440B-960C-CE88746B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581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0DE79-6588-40C7-929B-250DFEDA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AD2E7B-92F9-4BA0-99DE-D25DCCAD6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08504C-0CA3-47F1-B490-BCCA3DD0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47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05B50-7A2B-4E4D-83A1-918E8719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602113-E602-4535-B8F8-E9286698A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272B92-7444-41F6-A75B-687183C5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92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2B8A8-DA18-44BA-99C9-A61F13A7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29002A-2198-499A-B26D-EC96137C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1D9A6E-3E19-42A5-93C6-2A9D03D8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829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DD467-AE33-482E-AB1E-A8907252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B57155-05C2-4DBD-8BC1-4C75DED4F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89CA84-125E-45D8-AA32-5A6ACD525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20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161A4-6374-4B48-BEE3-ACA85DB5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AA2DDE-C718-4BDB-9AD8-98966A073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0D4BAC-6315-47B7-BC65-EBE1BE44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975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58445-9E0D-4EBA-AA5A-EEAAC9670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8F20EC-23F7-44A8-8E0E-76AA0F6D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EC80E3-703D-45F3-AF69-2FD5D8548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639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0F6EB-FA1A-41E8-ADE2-761C63A2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BFFD90-D034-4C7E-AECE-F2424A1C0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3901E2-096B-4307-B1E6-43A92342E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36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BADA2-FBD2-475F-B562-201CC507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A53129-39A9-481D-8A8E-99D1F005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546E95-34A4-4691-9DD1-C7BB0F85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097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A9F65-D7E5-48F6-8811-E47E910E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167D49-8A9F-484E-B570-85B656FC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3AC963-5212-4628-B1B0-F8A2B11B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469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02816-6A22-4AC3-9BC2-F744FD17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C26F2E-A1AF-49E0-B623-42E497F19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6CF304-B6C8-400E-8E7A-47EEA1DF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173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F1160-67BB-4586-9C04-409ED9D5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FE22DB-4EBD-4C5F-91F8-B5921517B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273450-DD84-4FB0-9DE6-745E4602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696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E790E-A92B-4EAA-A54D-645355C4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920218-F9D5-49DB-984F-EF0D80C3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115FB1-B6DD-491D-9AFA-DA24BE13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5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79DCD9-09F4-4352-8684-63D28891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5DDA94-195B-49AF-BDD5-175E216A3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1D1B95-A26F-495B-9481-9E43F88F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71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9025C-6199-4317-930F-796B9A9C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85F057-F2F9-4380-9B51-D268F2C7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53E049-A261-476D-AF93-3C159180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115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CDB88-F40B-4ADA-AD6D-9456DA81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606A9D-7AFA-4ADC-9362-428EF0FD2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27D131-743A-4B84-A43F-C3BF7874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557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B4B83-B12B-49A6-B91A-F5FC9F01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27D683-48C6-4FD3-9FF9-AED8673CF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E1CCA6-FBFC-4FBC-98B8-7D1E40BF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188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79A95-BCE5-4589-B30A-541F8604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25B2B4-64AB-4F98-9A6B-E2157E4E4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53552C-434C-4A9C-B204-7C18F931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700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DF819-1C69-4F12-A4A0-72E01DB6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DAA4D9-ECA2-4EF8-8BC1-37446C16C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E7F3BA-A04B-4F7F-9C66-5C149F59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172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FD492-BE12-4FF3-A25F-F58ADCFB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6A27F-E3FE-4809-B1AF-A303DE46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B0E663-DDC4-43A6-818C-F15572FB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996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716A8-2AE0-45DE-996E-17B2B2F3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0D6B88-81EB-4392-B6B5-0BDA605CB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6A7612-E69A-48F7-9AEF-46D7170A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218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111FE-DCA4-40A7-B8E1-428F0E8D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DF2B7-2DA7-4297-B619-45D3F4B63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10ABB9-DA30-4AB9-899C-110E69FA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0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B058E-F0FF-4A74-89C9-842F47AC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7FF2FD-CD49-42A2-8CCA-95FD67C4B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7C2E3A-1154-42C8-B3B6-9A81C251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162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46060-F491-4129-B588-E4FBE08C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baixar repositórios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CEEA67-DF64-4941-AA0B-2103E31B7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189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774B1-ABC9-44E4-82D7-80BA9D5B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BF833E-2E72-4262-83B2-641BE1575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8ADC7B-1C03-4DA4-A6A6-41FED6839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647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53F68-D20F-4AC8-93D1-0755B2B6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33B30E-6116-45C3-AE24-8C99CD82D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8F5F85-AF6B-4D1B-AABC-F00DD20E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378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73DFA-3B98-488E-83E4-231BDC44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7CA47-50FE-4A16-A51B-CE4929A28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49AC69-0108-4D18-8578-A6F4B15B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271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E4A9F-D09C-42CF-9397-D8830B32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A0348-15C4-4311-9CAE-82865C49C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C872FB-C588-4508-9572-43DEC1A12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305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15CFC-AB94-4733-92BB-33FE7F16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8FECCB-2739-4FE4-95C2-563A52E34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73B60-5BB2-4421-AA41-313833E0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873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746E2-59DF-4F75-AF46-14D0F852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E54C28-8674-4C43-BDB7-78EBF7E08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A6FFEB-D3E4-4081-8CD9-E9673ABCF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099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A680C-B310-494C-A3A4-111AD6FF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A7DE4B-7240-4E90-871E-38706ED0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013E84-787F-49A4-9163-53E2E6B6C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1F22607-1264-4DBC-93C8-E188197823BB}"/>
              </a:ext>
            </a:extLst>
          </p:cNvPr>
          <p:cNvSpPr/>
          <p:nvPr/>
        </p:nvSpPr>
        <p:spPr>
          <a:xfrm>
            <a:off x="2632062" y="4738549"/>
            <a:ext cx="633622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Comando para ver de</a:t>
            </a:r>
          </a:p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onde é o repositório</a:t>
            </a:r>
          </a:p>
        </p:txBody>
      </p:sp>
    </p:spTree>
    <p:extLst>
      <p:ext uri="{BB962C8B-B14F-4D97-AF65-F5344CB8AC3E}">
        <p14:creationId xmlns:p14="http://schemas.microsoft.com/office/powerpoint/2010/main" val="8505977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0A776-3FC0-41D6-B608-DB2D5A2E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8DF5F4-1BF9-4346-A35C-F6227A6CD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A56F38-46ED-4697-A0B7-B6D05813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1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FB817-8967-4A6B-8717-55AE484F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169185-77E7-4EA6-8AA6-A16A5923E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5374B0-FC2E-4DC8-8CF7-D563DB98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4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12E53-FF18-4CE0-B144-D8BB669A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DC6E9D-AC25-4689-874F-78D378872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9E330F-B359-4A11-8752-E75F4A39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41C1E-7066-4191-B9ED-4D53DC5D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5053C4-FE34-4781-BDCE-DE4A4812F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89630A-B0A3-4A63-9633-880722DD3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26813CD-DEDD-476D-B284-B4EE4620AF3E}"/>
              </a:ext>
            </a:extLst>
          </p:cNvPr>
          <p:cNvSpPr/>
          <p:nvPr/>
        </p:nvSpPr>
        <p:spPr>
          <a:xfrm>
            <a:off x="305092" y="2967335"/>
            <a:ext cx="1158182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Dir para listar os diretórios no Windows</a:t>
            </a:r>
          </a:p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E </a:t>
            </a:r>
            <a:r>
              <a:rPr lang="pt-BR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ls</a:t>
            </a:r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para listar os diretórios no </a:t>
            </a:r>
            <a:r>
              <a:rPr lang="pt-BR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linu</a:t>
            </a:r>
            <a:r>
              <a:rPr lang="pt-BR" sz="5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x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711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5D1A2-5BFB-4DD6-88E9-EB5879BE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97433D-00DF-4C0D-BD62-7DE188238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2CFF51-5085-4595-A1ED-741DE218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7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3A598-E15A-441B-9516-28E6D657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9F2F0D-37C6-48D8-8AB1-B862D2ED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Comando </a:t>
            </a:r>
            <a:r>
              <a:rPr lang="pt-BR" dirty="0" err="1"/>
              <a:t>cd</a:t>
            </a:r>
            <a:r>
              <a:rPr lang="pt-BR" dirty="0"/>
              <a:t>(</a:t>
            </a:r>
            <a:r>
              <a:rPr lang="pt-BR" dirty="0" err="1"/>
              <a:t>change</a:t>
            </a:r>
            <a:r>
              <a:rPr lang="pt-BR" dirty="0"/>
              <a:t> </a:t>
            </a:r>
            <a:r>
              <a:rPr lang="pt-BR" dirty="0" err="1"/>
              <a:t>directory</a:t>
            </a:r>
            <a:r>
              <a:rPr lang="pt-BR" dirty="0"/>
              <a:t>) serve no Windows e no Linux para se direcionar a pasta desejada basta digitar no terminal </a:t>
            </a:r>
            <a:r>
              <a:rPr lang="pt-BR" dirty="0" err="1"/>
              <a:t>cd</a:t>
            </a:r>
            <a:r>
              <a:rPr lang="pt-BR" dirty="0"/>
              <a:t> c/</a:t>
            </a:r>
            <a:r>
              <a:rPr lang="pt-BR" dirty="0" err="1"/>
              <a:t>users</a:t>
            </a:r>
            <a:r>
              <a:rPr lang="pt-BR" dirty="0"/>
              <a:t>/Matheus Weber/downloads</a:t>
            </a:r>
          </a:p>
        </p:txBody>
      </p:sp>
    </p:spTree>
    <p:extLst>
      <p:ext uri="{BB962C8B-B14F-4D97-AF65-F5344CB8AC3E}">
        <p14:creationId xmlns:p14="http://schemas.microsoft.com/office/powerpoint/2010/main" val="4120764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27AE8-141D-4683-A641-2321588F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 para limpar o terminal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89E4B6-3686-4C65-B981-08CB65318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Windows: </a:t>
            </a:r>
            <a:r>
              <a:rPr lang="pt-BR" dirty="0" err="1"/>
              <a:t>cls</a:t>
            </a:r>
            <a:endParaRPr lang="pt-BR" dirty="0"/>
          </a:p>
          <a:p>
            <a:r>
              <a:rPr lang="pt-BR" dirty="0"/>
              <a:t>Linux: </a:t>
            </a:r>
            <a:r>
              <a:rPr lang="pt-BR" dirty="0" err="1"/>
              <a:t>clear</a:t>
            </a:r>
            <a:r>
              <a:rPr lang="pt-BR" dirty="0"/>
              <a:t> ou </a:t>
            </a:r>
            <a:r>
              <a:rPr lang="pt-BR" dirty="0" err="1"/>
              <a:t>ctrl+L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7833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047BB-F6E9-4671-8724-8A6ED963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Tab</a:t>
            </a:r>
            <a:r>
              <a:rPr lang="pt-BR" dirty="0"/>
              <a:t> para completar os comandos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FA144B-E495-45DA-85EB-4668AC002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803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086E9-173E-4773-B894-57724BD3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Criar uma pasta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68F4A4-D7F9-48DE-BD9A-7130B67FD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Windows: </a:t>
            </a:r>
          </a:p>
          <a:p>
            <a:r>
              <a:rPr lang="pt-BR" dirty="0"/>
              <a:t>Linux: </a:t>
            </a:r>
            <a:r>
              <a:rPr lang="pt-BR" dirty="0" err="1"/>
              <a:t>mkdir</a:t>
            </a:r>
            <a:r>
              <a:rPr lang="pt-BR" dirty="0"/>
              <a:t> </a:t>
            </a:r>
            <a:r>
              <a:rPr lang="pt-BR" dirty="0" err="1"/>
              <a:t>workspace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1156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18A72-C169-4087-947A-400D9F69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C90CE9-5F87-490D-BA50-0091BE9A0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0B8EF7-B7A3-4CBA-BE6D-B0BB7DFF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F04526C-9AD3-4E53-9882-94EB5B635F71}"/>
              </a:ext>
            </a:extLst>
          </p:cNvPr>
          <p:cNvSpPr/>
          <p:nvPr/>
        </p:nvSpPr>
        <p:spPr>
          <a:xfrm>
            <a:off x="1902803" y="2967335"/>
            <a:ext cx="83863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Criando um arquivo de texto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5185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155C1-5EF7-452F-AC61-8041A4D5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Removendo repositório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46E5FA-EB32-4DB9-9964-9EA1FAA3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Windows: </a:t>
            </a:r>
            <a:r>
              <a:rPr lang="pt-BR" dirty="0" err="1"/>
              <a:t>rmdir</a:t>
            </a:r>
            <a:r>
              <a:rPr lang="pt-BR" dirty="0"/>
              <a:t> nome da pasta /S /Q</a:t>
            </a:r>
          </a:p>
          <a:p>
            <a:r>
              <a:rPr lang="pt-BR" dirty="0"/>
              <a:t>Linux: </a:t>
            </a:r>
            <a:r>
              <a:rPr lang="pt-BR" dirty="0" err="1"/>
              <a:t>rm</a:t>
            </a:r>
            <a:r>
              <a:rPr lang="pt-BR" dirty="0"/>
              <a:t> –</a:t>
            </a:r>
            <a:r>
              <a:rPr lang="pt-BR" dirty="0" err="1"/>
              <a:t>rf</a:t>
            </a:r>
            <a:r>
              <a:rPr lang="pt-BR" dirty="0"/>
              <a:t> nome da pasta</a:t>
            </a:r>
          </a:p>
        </p:txBody>
      </p:sp>
    </p:spTree>
    <p:extLst>
      <p:ext uri="{BB962C8B-B14F-4D97-AF65-F5344CB8AC3E}">
        <p14:creationId xmlns:p14="http://schemas.microsoft.com/office/powerpoint/2010/main" val="187114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29376-67CA-4EF0-A3EB-2DE9D53E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A8EE1E-7673-457F-9AE4-DB7139E3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5CBE11-0903-4953-8CEE-42E85F1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04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EB3F0-826F-40FC-88E6-E57A7AAA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40B23C-E593-4E56-9F1A-D48C1322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F36C6-6343-44CA-BBC1-C86EE941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0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24242-C7E4-4EFB-BE34-3D365F024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DB59EE-E340-49C4-9027-4F100B41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A76234-F46D-424E-A842-919EDE7BB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1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CFE4B-B88C-4D53-8F1D-79610DA3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13BEA1-5B76-4549-841A-DD9D66997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D318BE-32C1-4793-A291-4B05C58D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6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3CCA9-8214-491B-9BDA-D952E2BD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9E6C84-7B01-4DA4-92C1-F94AE6EA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A0F1D6-E23A-4DB3-81D5-236A34DC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AD2F6-3303-4E8B-B361-D010743FB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BB9380-CE30-4059-A170-A9F9F4E87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F79422-A16D-4BCD-B592-AE9A7C5F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3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DF9E8-1782-4595-965D-0C1F01C2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E97F58-C0A4-480E-AB0E-3AE3D185F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EA3D07-844B-42C9-95A5-6DB3A7FE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896ECF1-E9BF-4B46-88D7-DF17D87E840C}"/>
              </a:ext>
            </a:extLst>
          </p:cNvPr>
          <p:cNvCxnSpPr/>
          <p:nvPr/>
        </p:nvCxnSpPr>
        <p:spPr>
          <a:xfrm>
            <a:off x="2216727" y="3214255"/>
            <a:ext cx="960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68DEB574-ADDD-4149-9DB1-6724FCE88E39}"/>
              </a:ext>
            </a:extLst>
          </p:cNvPr>
          <p:cNvSpPr/>
          <p:nvPr/>
        </p:nvSpPr>
        <p:spPr>
          <a:xfrm>
            <a:off x="2216728" y="3375891"/>
            <a:ext cx="960581" cy="136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10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0999A-CC19-4EE3-A825-5CF14A21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0C52EF-72B5-498E-A2C4-9904A798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889D5A-96FC-4713-B49E-95D6F062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48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96735-8810-4C8C-8351-DC155F18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5D9A70-789D-4BC7-B5C7-EDB29B33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DF1088-1050-4808-BB9C-16285B29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03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0EAA6-BB44-463C-8B84-FEEB120F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90A4E0-4041-40B9-86E9-4C72153C5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154947-2379-4743-95B9-C140ADF5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67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6F7CB-4862-4215-B694-15264048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F07BC6-22A1-4F21-92A1-C23A93DDE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3704C3-1EC2-4F9C-8FDC-6F3E321C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8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82C0C-EFF5-4B3C-B3FC-74800ED1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3304B-D548-4007-B829-999D941D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4709CF-8963-474F-9795-8CAD3FFD1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1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C081A-5B15-40DE-8BFC-C54880E0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AF0FD1-FDBD-4C0C-B901-B13F7F610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CB9D8A-50E5-46D7-9643-7CC3D39A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7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72CD2-DD17-4218-8905-ABB8548A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036DDA-9CC1-4B65-9AF9-DF07496A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62A49C-51FB-4EC6-AD13-A581B65E6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05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2C68F-BCB6-49D8-A56A-0A4BFF2C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414117-D411-4C54-834C-B59331DE1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1875FA-7875-4DFD-A315-3272F6949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E244C-5353-49E0-AF2D-C3FF448C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3758A-C884-4208-B47F-FE3502B6F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25B2C3-A728-4F37-907A-81B76E39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51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6A40E-8BD5-4C15-82BE-9D53F36B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606DC9-084F-40D9-97AF-E66681383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DA33C4-D7DB-4D92-AA61-64CFFF24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09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D0B6A-0CF3-48B4-A2C5-E48487B4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B3231F-5052-4262-A245-3CF992B7A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03C498-4926-4C37-A8A4-43CE2C370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05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9BDA2-DCDC-4F63-84A7-711C6BF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CE153-2F9F-4E37-835C-445BA1277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5E631E-48A0-4493-8904-68179D98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83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45EAE-2A75-41EF-A746-467FF733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2CCC49-268A-45C3-A417-FE6CD448C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EA5DB4-FC8C-457C-ABC0-16E4468B0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7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949CF-5D81-4CE8-BECA-BEF812DB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2E0A-442B-494D-AD32-13B6A833D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E374A1-9DD6-4F6E-AE10-A189BED8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19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7A21C-787F-4D02-99C9-86869D06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1B20C7-4640-4776-A291-A77014FEA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850EBB-8A0E-4493-83F0-FB6ACF630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2BB88-8911-4015-BED3-8F732029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D9279F-9ECE-49CD-AEB4-4D97B116D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9335BF-4728-4C47-AB61-873978E3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98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35C6B-69F1-4DEF-99EB-6796CA06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2396CA-70A0-48C0-B3EF-BBE21A402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224B15-42BC-46D8-A4F7-869922D3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60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8A6B8-21B1-41E6-B934-3CBBF0A1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53666D-40CB-4C8B-BE38-0A6FE7FC9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AA1AC4-4D66-4B45-8921-D78726D8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58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3FEEA-A764-4317-8288-B10A2124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CA1014-AF55-4D18-997A-276745CCC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8D2406-58E9-44DB-AFE0-90C18302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220B32B-2CA9-4115-9D87-A3D0145E8EA2}"/>
              </a:ext>
            </a:extLst>
          </p:cNvPr>
          <p:cNvSpPr/>
          <p:nvPr/>
        </p:nvSpPr>
        <p:spPr>
          <a:xfrm>
            <a:off x="3703782" y="3744434"/>
            <a:ext cx="74260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Abrir </a:t>
            </a:r>
            <a:r>
              <a:rPr lang="pt-BR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git</a:t>
            </a:r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pt-BR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bash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970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0353-7587-43FA-95C5-47103826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2790B6-1FED-4D58-B263-6F21535DE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1F3230-3293-4A7B-98F6-47E0E599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23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ABFA7-AD84-40E0-8E46-21FED039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9124E6-50DB-4C94-9BFF-BBF2296D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DDEAD8-659D-480B-A09F-EF407A93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54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19643-9E90-427D-BC51-7D4057AB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16FDD1-CB7F-4073-B3CF-56714F7E5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3C0750-6E70-4C32-94E4-B04CEE32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0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17207-0606-4DAA-A2B4-BB124F02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EA303F-7B8F-46F9-AA69-645A46EF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66B25F-221F-4745-8142-94FD70F8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9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4B216-F650-4E1F-96CD-AFFBB118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D86660-3A12-4972-823B-D05DB7A03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8F72F3-F5D7-49CC-B46A-A004AA77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37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90092-4575-4DCB-9ACB-B0956A08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E81DE3-1A19-49DB-B511-810C3E32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974685-5EFB-469D-96A8-3626702E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47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5489CB-65C7-4FB5-B42D-C846AAE96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67031F-F04D-4FB4-BFAF-3B6F31327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9709E1-061B-4FBC-9CEA-8F1E5E50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2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04E8EA-7993-4E3D-AC95-61240643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EFBB81-07A6-4ADB-AF2D-3DBE2EE55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95CC2A-D934-4C9F-8C9E-1E04F5B8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F4FFA-BCF0-4864-8726-DAA8CA51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4A02AA-706F-44EB-ACEB-FA53B1C7C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B38C35-D906-408C-ACDA-2BBACE9F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07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656FC-ACF6-49A6-9534-990122BC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8656A-A3BD-405D-979C-1787AD5D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059B69-2268-4553-B3D4-E7628E18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1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E387B-F7A6-4E95-80F7-CD8E1771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577C2-5A6D-4E47-A9F2-A67047148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8185C8-3D97-4D10-93D3-175A75C8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3DD27-807A-4D1F-8DB4-DF3FDD2D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B80E83-5756-4722-8450-CF7811181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2979B-9075-4C4A-89A4-B06DBC50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61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D70DE-0333-43FB-9914-C6970EB8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E72FE8-1277-4A91-8D66-04E1A888F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870DBD-CF63-40B4-BA84-393FB095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49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ED6A4-9C9C-4F58-B465-DDFB246C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2556ED-B62A-4B56-BAA5-DC31AC50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6C25BF-169F-4032-98B3-82764E30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121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3D153-2C2B-42A0-83B1-A491357F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011481-D7D4-4CF2-9231-29831D4CA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27216D-275C-4FD9-959D-4A7419D64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85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3ACE0-63DC-4B9E-8692-0D421E30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92239-297E-4BD2-91D4-FB905ADC5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7A8926-5E2C-4831-A606-C330BA45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10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4964A-3EB3-4CBE-AD4D-F072BEA8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89E58F-BD5B-4689-9BCC-49944AE38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CAB6A3-2BF8-419B-B071-8E29BA3C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014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6B2F4-9596-423C-8339-0A1A988C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7828E7-1E6B-4166-A7C2-B30F6EEC9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82E6BB-18A5-402F-B0EA-677145516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1FBFE342-3575-4968-A5DC-0C4D858EF923}"/>
              </a:ext>
            </a:extLst>
          </p:cNvPr>
          <p:cNvSpPr/>
          <p:nvPr/>
        </p:nvSpPr>
        <p:spPr>
          <a:xfrm>
            <a:off x="421341" y="5916706"/>
            <a:ext cx="878541" cy="260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963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C476A-C84D-476C-8BAE-1E0E25E2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C4E602-CD4A-4389-B687-D759DE7CA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BF4F1D-E42B-4A37-8F4D-4EBF3874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D797DA1-435A-472D-B76A-85B8330F005C}"/>
              </a:ext>
            </a:extLst>
          </p:cNvPr>
          <p:cNvSpPr/>
          <p:nvPr/>
        </p:nvSpPr>
        <p:spPr>
          <a:xfrm>
            <a:off x="3855325" y="2967335"/>
            <a:ext cx="4481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Gerando chave</a:t>
            </a:r>
          </a:p>
        </p:txBody>
      </p:sp>
    </p:spTree>
    <p:extLst>
      <p:ext uri="{BB962C8B-B14F-4D97-AF65-F5344CB8AC3E}">
        <p14:creationId xmlns:p14="http://schemas.microsoft.com/office/powerpoint/2010/main" val="1864658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555FE-789C-47E5-8AC3-B8EC4DC4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BE8F3-61AF-40A5-9AB4-B3D346DBB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8DA40B-E388-470F-B3BF-3FD4E494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68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7B8A6-CFBA-4580-82B3-FFFF4AD8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44FBC2-15DB-44B5-A85A-E8CD28D1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B4ABBF-FB31-4332-9F96-FE2991C2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185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8D818-30E2-4180-A586-E578A8A2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3AF82-A404-4308-AB8F-FEE07B780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611CFC-6F35-4C3D-A68E-F044DF49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4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0DEC8-5BB6-475F-9B3F-9D454586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266E51-B52F-4DD3-95A0-2787CA72F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70B38D-91B7-4835-AC15-43782F1F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7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9D860-2BA5-484B-9B5B-ADE007B0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6C573B-594F-4CD3-BC6C-F476DACD4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1F9391-F747-4E42-81E8-685A3B1F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613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6EA80-A82B-4EBC-ABC0-66106AA6F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EEB9EE-1198-40FA-AB24-2B998BC36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019E7E-D00C-4F59-B271-0017FCC5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124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81F2A-2050-40A4-81CF-1DF5ECEC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CB7F04-49A1-4CE2-B076-92F3C6C6C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FBF7C6-B74B-49A2-B54E-7D146AD40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6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71141-A1F5-41AB-9438-2687D0EC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7C13D-E2FF-45F6-9AB9-2E6A6315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F2E9DE-BC5E-4175-999E-B13BA737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205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4DC92-90F9-4F8E-895B-76953130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154BB2-FDEB-4FDC-9167-CA415464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89CE6F-5EA9-44DC-B649-300CCC52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73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9FAEF-4C1B-4F5C-B14C-833F29ED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78E3A5-23C3-4C5D-AEBD-AE2321394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72C780-641E-4519-9403-90F996F3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42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3C2D1-1642-41E3-B5FF-D66326C1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74A9DF-F3A2-4CA0-BB4D-0932D3AA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AC266C-CF60-406E-B6F6-981E49B11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48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16849-9A9A-4327-966F-F2F6404B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EFE60-BC48-492A-9513-47701404D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BFE7E8-9312-4172-9394-9729C53A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8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3871E-E50A-42AF-9DBE-0AEB8880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E0F09B-541C-47F4-B302-D972AEB2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15915F-5152-437F-8C74-05FFD7FD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45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A6BCF-E74D-41D9-BBA1-68D0FAD9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462186-A747-4D23-904B-87795CDCC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BD5C2-827E-4484-A6AA-267E0E8FC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A5B4232-E982-428A-84D6-D5CB87FCFCE7}"/>
              </a:ext>
            </a:extLst>
          </p:cNvPr>
          <p:cNvSpPr/>
          <p:nvPr/>
        </p:nvSpPr>
        <p:spPr>
          <a:xfrm>
            <a:off x="1246094" y="1690688"/>
            <a:ext cx="762000" cy="335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EC616E53-CC23-4E87-A590-2E2E56BF7F91}"/>
              </a:ext>
            </a:extLst>
          </p:cNvPr>
          <p:cNvSpPr/>
          <p:nvPr/>
        </p:nvSpPr>
        <p:spPr>
          <a:xfrm>
            <a:off x="10165976" y="1174376"/>
            <a:ext cx="1039906" cy="1344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893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53924-3B81-4AD8-9CB2-72350505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930DD3-8B4A-4DC7-B0F4-6B5E3810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AC694A-DB35-40F7-A048-78A03D5D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77B71-E5B8-4189-9917-00B4DF26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595451-F180-4E86-ABA3-1CE862051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FDBCFD-C088-4F86-A0BF-984149FF3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31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6B548-A362-4069-95BB-6FEFFC146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088F83-680F-46CB-8E65-D33DE8EAA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ACF9A5-4107-4E6A-A46E-0939D713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23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0B509-32C5-4F9D-AE6C-A669B462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1D572B-586C-4D21-88D0-8D75F7001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B3593A-68F1-4EE1-9134-9AE9391A0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29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E4C00-DF21-4B25-BEFE-7DFE322C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1424CC-A236-4F99-ADD3-8710ADB3F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2C37DB-3623-4FC1-BA91-A6F3B374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16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3EC3B-9CD9-48C0-9C3C-0B623971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F1DA78-34E7-4464-A80D-77747CAF8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90D464-4552-4AFA-8565-68BE0F42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47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BB69A-3DFC-4116-8B83-487E3832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99C323-BFAC-4BD7-98F8-46497E73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0DD3A5-2E2F-490E-A778-5955A263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328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50ECD-7E32-4871-96C2-01397484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E03EB7-BAFE-4C30-8456-11617186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EDB3E9-89B4-44B6-A17D-7573E91F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219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833CD-FF03-4A73-9678-F27870E1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0FE6C7-AF01-4A33-A84D-99479F9F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57527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DAC07-4076-46BD-A9CA-7A143713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25E489-0AD1-42E3-A05E-53230424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5897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50C64-4091-4F90-AB8E-0D24A2F6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F10A7C-65D9-4969-9449-54B5587C2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12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8EE84-E459-41E4-A920-6CAA787A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E77DF0-457B-46E0-A398-AD4FD102F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525D6C-5C89-46FD-825F-F5309886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99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0ACF-342B-40BF-97C6-15F1BE93F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7ED25-7412-496B-9997-47A9F2E34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285844-CDE9-4707-AEF7-E10276D5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91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9CB56-2B21-4D31-AACF-A6806907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A81B9A-9C42-498C-B25B-CD6A49B4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D74C81-1D2A-4E09-B4AC-4299AADD1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30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1F2F7-49B3-4FBE-9320-E5EA4B6E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03A2E-4B47-43F0-A491-41DF6A5DE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74FC06-703E-4AA6-B183-79112B97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250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73667-6F72-4212-B1E0-D056C07A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F6ABB-108F-4FFA-8077-4282DE66D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9D47CC-9517-418B-B810-F67903C4A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965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81D81-DF0B-439F-B6AF-9789D7CA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39D006-C395-49A7-A33F-BBAA18C3C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BFA682-0DC7-4778-A7E6-F786C7A7A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448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98F0D-6369-4A61-90F0-1CFEB3AA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8AA9B8-888E-46EF-BEC1-DDF653504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C2B3E5-0529-4561-9C56-C03BEC21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157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7AF9A-9DA8-4711-B763-E437D57D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B5304-4AE0-4F6D-880E-322BE59B2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EDCC54-10DF-4F2D-950C-87B7B71B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86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EA2E3-1D1C-4AA5-B7F9-28B76712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3916E-D7D8-437E-83AB-C9EB33F5B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769A84-BA2E-4D2C-83BA-EA7525FBE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942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2072B-7ABA-4822-B25A-91A9505C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DE3A2-7644-499D-9946-AA33C9FE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ED9AE8-50FC-4487-96B8-B171FA350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079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631C7-85D0-4366-B7FB-0FDFFA8C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7412CC-06C3-4657-8CAB-5412068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BB6203-8D22-4624-A5DA-F63CF3CF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291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1278</TotalTime>
  <Words>118</Words>
  <Application>Microsoft Office PowerPoint</Application>
  <PresentationFormat>Widescreen</PresentationFormat>
  <Paragraphs>20</Paragraphs>
  <Slides>166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166</vt:i4>
      </vt:variant>
    </vt:vector>
  </HeadingPairs>
  <TitlesOfParts>
    <vt:vector size="17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Comando para limpar o terminal</vt:lpstr>
      <vt:lpstr>Tab para completar os comandos</vt:lpstr>
      <vt:lpstr>Criar uma pasta</vt:lpstr>
      <vt:lpstr>Apresentação do PowerPoint</vt:lpstr>
      <vt:lpstr>Removendo repositório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baixar repositórios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Weber</dc:creator>
  <cp:lastModifiedBy>Matheus Weber</cp:lastModifiedBy>
  <cp:revision>12</cp:revision>
  <dcterms:created xsi:type="dcterms:W3CDTF">2022-03-01T21:30:21Z</dcterms:created>
  <dcterms:modified xsi:type="dcterms:W3CDTF">2022-03-04T03:40:36Z</dcterms:modified>
</cp:coreProperties>
</file>